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9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2.tiff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27B5F48-DF12-9C4B-B3F1-6BD51454B052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9E092B4-7F1C-6F4C-BB71-292AF4EED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81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Controles</a:t>
            </a:r>
            <a:r>
              <a:rPr lang="en-US" dirty="0" smtClean="0"/>
              <a:t> &amp; </a:t>
            </a:r>
            <a:r>
              <a:rPr lang="en-US" dirty="0" err="1" smtClean="0"/>
              <a:t>ListViews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2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</a:t>
            </a:r>
            <a:r>
              <a:rPr lang="en-US" dirty="0" err="1" smtClean="0"/>
              <a:t>Interacción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Selección</a:t>
            </a:r>
            <a:endParaRPr lang="en-US" dirty="0" smtClean="0"/>
          </a:p>
          <a:p>
            <a:r>
              <a:rPr lang="en-US" dirty="0" smtClean="0"/>
              <a:t>Swipe</a:t>
            </a:r>
          </a:p>
          <a:p>
            <a:r>
              <a:rPr lang="en-US" dirty="0" smtClean="0"/>
              <a:t>Pull To Refresh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54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 : </a:t>
            </a:r>
            <a:r>
              <a:rPr lang="en-US" dirty="0" err="1" smtClean="0"/>
              <a:t>Selección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6912" y="2438399"/>
            <a:ext cx="5207000" cy="3124200"/>
          </a:xfrm>
        </p:spPr>
      </p:pic>
      <p:sp>
        <p:nvSpPr>
          <p:cNvPr id="5" name="TextBox 4"/>
          <p:cNvSpPr txBox="1"/>
          <p:nvPr/>
        </p:nvSpPr>
        <p:spPr>
          <a:xfrm>
            <a:off x="2340429" y="2971800"/>
            <a:ext cx="40712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La </a:t>
            </a:r>
            <a:r>
              <a:rPr lang="en-US" dirty="0" err="1" smtClean="0"/>
              <a:t>selección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habilitada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defecto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Cuando</a:t>
            </a:r>
            <a:r>
              <a:rPr lang="en-US" dirty="0" smtClean="0"/>
              <a:t> se </a:t>
            </a:r>
            <a:r>
              <a:rPr lang="en-US" dirty="0" err="1" smtClean="0"/>
              <a:t>selecciona</a:t>
            </a:r>
            <a:r>
              <a:rPr lang="en-US" dirty="0" smtClean="0"/>
              <a:t> un </a:t>
            </a:r>
            <a:r>
              <a:rPr lang="en-US" dirty="0" err="1" smtClean="0"/>
              <a:t>elemento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ItemTapped</a:t>
            </a:r>
            <a:r>
              <a:rPr lang="en-US" dirty="0" smtClean="0"/>
              <a:t> y </a:t>
            </a:r>
            <a:r>
              <a:rPr lang="en-US" dirty="0" err="1" smtClean="0"/>
              <a:t>ItemSelected</a:t>
            </a:r>
            <a:r>
              <a:rPr lang="en-US" dirty="0" smtClean="0"/>
              <a:t> son </a:t>
            </a:r>
            <a:r>
              <a:rPr lang="en-US" dirty="0" err="1" smtClean="0"/>
              <a:t>invocados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91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</a:t>
            </a:r>
            <a:r>
              <a:rPr lang="en-US" dirty="0" err="1" smtClean="0"/>
              <a:t>ContextActions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4306890" cy="3124201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implementados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celda</a:t>
            </a:r>
            <a:r>
              <a:rPr lang="en-US" dirty="0" smtClean="0"/>
              <a:t> a </a:t>
            </a:r>
            <a:r>
              <a:rPr lang="en-US" dirty="0" err="1" smtClean="0"/>
              <a:t>excepción</a:t>
            </a:r>
            <a:r>
              <a:rPr lang="en-US" dirty="0" smtClean="0"/>
              <a:t> de </a:t>
            </a:r>
            <a:r>
              <a:rPr lang="en-US" dirty="0" err="1" smtClean="0"/>
              <a:t>cuando</a:t>
            </a:r>
            <a:r>
              <a:rPr lang="en-US" dirty="0" smtClean="0"/>
              <a:t> la </a:t>
            </a:r>
            <a:r>
              <a:rPr lang="en-US" dirty="0" err="1" smtClean="0"/>
              <a:t>celda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de </a:t>
            </a:r>
            <a:r>
              <a:rPr lang="en-US" dirty="0" err="1" smtClean="0"/>
              <a:t>tipo</a:t>
            </a:r>
            <a:r>
              <a:rPr lang="en-US" dirty="0" smtClean="0"/>
              <a:t> Group Header</a:t>
            </a:r>
          </a:p>
          <a:p>
            <a:r>
              <a:rPr lang="en-US" dirty="0" smtClean="0"/>
              <a:t>Son </a:t>
            </a:r>
            <a:r>
              <a:rPr lang="en-US" dirty="0" err="1" smtClean="0"/>
              <a:t>creados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MenuItems</a:t>
            </a:r>
            <a:endParaRPr lang="en-US" dirty="0" smtClean="0"/>
          </a:p>
          <a:p>
            <a:r>
              <a:rPr lang="en-US" dirty="0" err="1" smtClean="0"/>
              <a:t>Sus</a:t>
            </a:r>
            <a:r>
              <a:rPr lang="en-US" dirty="0" smtClean="0"/>
              <a:t> </a:t>
            </a:r>
            <a:r>
              <a:rPr lang="en-US" dirty="0" err="1" smtClean="0"/>
              <a:t>propiedades</a:t>
            </a:r>
            <a:r>
              <a:rPr lang="en-US" dirty="0" smtClean="0"/>
              <a:t> </a:t>
            </a:r>
            <a:r>
              <a:rPr lang="en-US" dirty="0" err="1" smtClean="0"/>
              <a:t>principales</a:t>
            </a:r>
            <a:r>
              <a:rPr lang="en-US" dirty="0" smtClean="0"/>
              <a:t> son:</a:t>
            </a:r>
          </a:p>
          <a:p>
            <a:pPr lvl="1"/>
            <a:r>
              <a:rPr lang="en-US" dirty="0" smtClean="0"/>
              <a:t>Text</a:t>
            </a:r>
          </a:p>
          <a:p>
            <a:pPr lvl="1"/>
            <a:r>
              <a:rPr lang="en-US" dirty="0" smtClean="0"/>
              <a:t>Clicked</a:t>
            </a:r>
          </a:p>
          <a:p>
            <a:pPr lvl="1"/>
            <a:r>
              <a:rPr lang="en-US" dirty="0" err="1" smtClean="0"/>
              <a:t>IsDestructive</a:t>
            </a:r>
            <a:r>
              <a:rPr lang="en-US" dirty="0" smtClean="0"/>
              <a:t> (Este </a:t>
            </a:r>
            <a:r>
              <a:rPr lang="en-US" dirty="0" err="1" smtClean="0"/>
              <a:t>último</a:t>
            </a:r>
            <a:r>
              <a:rPr lang="en-US" dirty="0" smtClean="0"/>
              <a:t> </a:t>
            </a:r>
            <a:r>
              <a:rPr lang="en-US" dirty="0" err="1" smtClean="0"/>
              <a:t>cuando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true se </a:t>
            </a:r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diferente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iOS)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171" y="2666999"/>
            <a:ext cx="5751286" cy="345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7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Preguntas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5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¡</a:t>
            </a:r>
            <a:r>
              <a:rPr lang="en-US" dirty="0" smtClean="0"/>
              <a:t>Gracias!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9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7000"/>
            <a:ext cx="10018713" cy="1197430"/>
          </a:xfrm>
        </p:spPr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tipo</a:t>
            </a:r>
            <a:r>
              <a:rPr lang="en-US" dirty="0" smtClean="0"/>
              <a:t> de View que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presentar</a:t>
            </a:r>
            <a:r>
              <a:rPr lang="en-US" dirty="0" smtClean="0"/>
              <a:t> la data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listados</a:t>
            </a:r>
            <a:r>
              <a:rPr lang="en-US" dirty="0" smtClean="0"/>
              <a:t>,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 </a:t>
            </a:r>
            <a:r>
              <a:rPr lang="en-US" dirty="0" err="1" smtClean="0"/>
              <a:t>listados</a:t>
            </a:r>
            <a:r>
              <a:rPr lang="en-US" dirty="0" smtClean="0"/>
              <a:t> de </a:t>
            </a:r>
            <a:r>
              <a:rPr lang="en-US" dirty="0" err="1" smtClean="0"/>
              <a:t>lugares</a:t>
            </a:r>
            <a:r>
              <a:rPr lang="en-US" dirty="0" smtClean="0"/>
              <a:t>, </a:t>
            </a:r>
            <a:r>
              <a:rPr lang="en-US" dirty="0" err="1" smtClean="0"/>
              <a:t>contactos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942" y="3450770"/>
            <a:ext cx="5007429" cy="30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5079776" cy="31242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Los </a:t>
            </a:r>
            <a:r>
              <a:rPr lang="en-US" dirty="0" err="1" smtClean="0"/>
              <a:t>ListViews</a:t>
            </a:r>
            <a:r>
              <a:rPr lang="en-US" dirty="0" smtClean="0"/>
              <a:t>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usados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practicamente</a:t>
            </a:r>
            <a:r>
              <a:rPr lang="en-US" dirty="0" smtClean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situación</a:t>
            </a:r>
            <a:r>
              <a:rPr lang="en-US" dirty="0" smtClean="0"/>
              <a:t> que </a:t>
            </a:r>
            <a:r>
              <a:rPr lang="en-US" dirty="0" err="1" smtClean="0"/>
              <a:t>requiera</a:t>
            </a:r>
            <a:r>
              <a:rPr lang="en-US" dirty="0" smtClean="0"/>
              <a:t> </a:t>
            </a:r>
            <a:r>
              <a:rPr lang="en-US" dirty="0" err="1" smtClean="0"/>
              <a:t>presentar</a:t>
            </a:r>
            <a:r>
              <a:rPr lang="en-US" dirty="0" smtClean="0"/>
              <a:t> un </a:t>
            </a:r>
            <a:r>
              <a:rPr lang="en-US" dirty="0" err="1" smtClean="0"/>
              <a:t>mismo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data,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, </a:t>
            </a:r>
            <a:r>
              <a:rPr lang="en-US" dirty="0" err="1" smtClean="0"/>
              <a:t>ubicaciones</a:t>
            </a:r>
            <a:r>
              <a:rPr lang="en-US" dirty="0" smtClean="0"/>
              <a:t>, </a:t>
            </a:r>
            <a:r>
              <a:rPr lang="en-US" dirty="0" err="1" smtClean="0"/>
              <a:t>contactos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ListView</a:t>
            </a:r>
            <a:r>
              <a:rPr lang="en-US" dirty="0" smtClean="0"/>
              <a:t> </a:t>
            </a:r>
            <a:r>
              <a:rPr lang="en-US" dirty="0" err="1" smtClean="0"/>
              <a:t>tienen</a:t>
            </a:r>
            <a:r>
              <a:rPr lang="en-US" dirty="0" smtClean="0"/>
              <a:t> </a:t>
            </a:r>
            <a:r>
              <a:rPr lang="en-US" dirty="0" err="1" smtClean="0"/>
              <a:t>limitantes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cuanto</a:t>
            </a:r>
            <a:r>
              <a:rPr lang="en-US" dirty="0" smtClean="0"/>
              <a:t> al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celda</a:t>
            </a:r>
            <a:r>
              <a:rPr lang="en-US" dirty="0" smtClean="0"/>
              <a:t> que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usar</a:t>
            </a:r>
            <a:r>
              <a:rPr lang="en-US" dirty="0" smtClean="0"/>
              <a:t>. Son </a:t>
            </a:r>
            <a:r>
              <a:rPr lang="en-US" dirty="0" err="1" smtClean="0"/>
              <a:t>buenos</a:t>
            </a:r>
            <a:r>
              <a:rPr lang="en-US" dirty="0" smtClean="0"/>
              <a:t> para </a:t>
            </a:r>
            <a:r>
              <a:rPr lang="en-US" dirty="0" err="1" smtClean="0"/>
              <a:t>presentar</a:t>
            </a:r>
            <a:r>
              <a:rPr lang="en-US" dirty="0" smtClean="0"/>
              <a:t> un </a:t>
            </a:r>
            <a:r>
              <a:rPr lang="en-US" dirty="0" err="1" smtClean="0"/>
              <a:t>mismo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dato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58" y="2438399"/>
            <a:ext cx="2245490" cy="40119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319" y="2427180"/>
            <a:ext cx="2254409" cy="402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4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</a:t>
            </a:r>
            <a:r>
              <a:rPr lang="en-US" dirty="0" err="1" smtClean="0"/>
              <a:t>Elementos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5700261" cy="312420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Header &amp; Footers</a:t>
            </a:r>
          </a:p>
          <a:p>
            <a:pPr lvl="1"/>
            <a:r>
              <a:rPr lang="en-US" dirty="0" err="1" smtClean="0"/>
              <a:t>Texto</a:t>
            </a:r>
            <a:r>
              <a:rPr lang="en-US" dirty="0" smtClean="0"/>
              <a:t> o Views que </a:t>
            </a:r>
            <a:r>
              <a:rPr lang="en-US" dirty="0" err="1" smtClean="0"/>
              <a:t>muestran</a:t>
            </a:r>
            <a:r>
              <a:rPr lang="en-US" dirty="0" smtClean="0"/>
              <a:t> data al principio o final de la </a:t>
            </a:r>
            <a:r>
              <a:rPr lang="en-US" dirty="0" err="1" smtClean="0"/>
              <a:t>lista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tener</a:t>
            </a:r>
            <a:r>
              <a:rPr lang="en-US" dirty="0" smtClean="0"/>
              <a:t> </a:t>
            </a:r>
            <a:r>
              <a:rPr lang="en-US" dirty="0" err="1" smtClean="0"/>
              <a:t>otro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</a:t>
            </a:r>
            <a:r>
              <a:rPr lang="en-US" dirty="0" err="1" smtClean="0"/>
              <a:t>datasource</a:t>
            </a:r>
            <a:r>
              <a:rPr lang="en-US" dirty="0" smtClean="0"/>
              <a:t> </a:t>
            </a:r>
            <a:r>
              <a:rPr lang="en-US" dirty="0" err="1" smtClean="0"/>
              <a:t>asociado</a:t>
            </a:r>
            <a:endParaRPr lang="en-US" dirty="0" smtClean="0"/>
          </a:p>
          <a:p>
            <a:r>
              <a:rPr lang="en-US" dirty="0" smtClean="0"/>
              <a:t>Groups</a:t>
            </a:r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información</a:t>
            </a:r>
            <a:r>
              <a:rPr lang="en-US" dirty="0" smtClean="0"/>
              <a:t> se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mostrar</a:t>
            </a:r>
            <a:r>
              <a:rPr lang="en-US" dirty="0" smtClean="0"/>
              <a:t> de </a:t>
            </a:r>
            <a:r>
              <a:rPr lang="en-US" dirty="0" err="1" smtClean="0"/>
              <a:t>manera</a:t>
            </a:r>
            <a:r>
              <a:rPr lang="en-US" dirty="0" smtClean="0"/>
              <a:t> </a:t>
            </a:r>
            <a:r>
              <a:rPr lang="en-US" dirty="0" err="1" smtClean="0"/>
              <a:t>agrupada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lista</a:t>
            </a:r>
            <a:r>
              <a:rPr lang="en-US" dirty="0" smtClean="0"/>
              <a:t>, para </a:t>
            </a:r>
            <a:r>
              <a:rPr lang="en-US" dirty="0" err="1" smtClean="0"/>
              <a:t>simplificar</a:t>
            </a:r>
            <a:r>
              <a:rPr lang="en-US" dirty="0" smtClean="0"/>
              <a:t> la </a:t>
            </a:r>
            <a:r>
              <a:rPr lang="en-US" dirty="0" err="1" smtClean="0"/>
              <a:t>navegación</a:t>
            </a:r>
            <a:r>
              <a:rPr lang="en-US" dirty="0" smtClean="0"/>
              <a:t>, </a:t>
            </a:r>
            <a:r>
              <a:rPr lang="en-US" dirty="0" err="1" smtClean="0"/>
              <a:t>ejemplo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categoría</a:t>
            </a:r>
            <a:endParaRPr lang="en-US" dirty="0" smtClean="0"/>
          </a:p>
          <a:p>
            <a:r>
              <a:rPr lang="en-US" dirty="0" smtClean="0"/>
              <a:t>Cells</a:t>
            </a:r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información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ListViews</a:t>
            </a:r>
            <a:r>
              <a:rPr lang="en-US" dirty="0" smtClean="0"/>
              <a:t> son </a:t>
            </a:r>
            <a:r>
              <a:rPr lang="en-US" dirty="0" err="1" smtClean="0"/>
              <a:t>presentadas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celdas</a:t>
            </a:r>
            <a:r>
              <a:rPr lang="en-US" dirty="0" smtClean="0"/>
              <a:t>,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celda</a:t>
            </a:r>
            <a:r>
              <a:rPr lang="en-US" dirty="0" smtClean="0"/>
              <a:t> </a:t>
            </a:r>
            <a:r>
              <a:rPr lang="en-US" dirty="0" err="1" smtClean="0"/>
              <a:t>corresponte</a:t>
            </a:r>
            <a:r>
              <a:rPr lang="en-US" dirty="0" smtClean="0"/>
              <a:t> a </a:t>
            </a:r>
            <a:r>
              <a:rPr lang="en-US" dirty="0" err="1" smtClean="0"/>
              <a:t>una</a:t>
            </a:r>
            <a:r>
              <a:rPr lang="en-US" dirty="0" smtClean="0"/>
              <a:t> fila de l </a:t>
            </a:r>
            <a:r>
              <a:rPr lang="en-US" dirty="0" err="1" smtClean="0"/>
              <a:t>ainformación</a:t>
            </a:r>
            <a:endParaRPr lang="en-US" dirty="0" smtClean="0"/>
          </a:p>
          <a:p>
            <a:pPr lvl="1"/>
            <a:r>
              <a:rPr lang="en-US" dirty="0" err="1" smtClean="0"/>
              <a:t>Xamarin.Forms</a:t>
            </a:r>
            <a:r>
              <a:rPr lang="en-US" dirty="0" smtClean="0"/>
              <a:t> </a:t>
            </a:r>
            <a:r>
              <a:rPr lang="en-US" dirty="0" err="1" smtClean="0"/>
              <a:t>contiene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celdas</a:t>
            </a:r>
            <a:r>
              <a:rPr lang="en-US" dirty="0" smtClean="0"/>
              <a:t> pre-</a:t>
            </a:r>
            <a:r>
              <a:rPr lang="en-US" dirty="0" err="1" smtClean="0"/>
              <a:t>definidas</a:t>
            </a:r>
            <a:r>
              <a:rPr lang="en-US" dirty="0" smtClean="0"/>
              <a:t> y </a:t>
            </a:r>
            <a:r>
              <a:rPr lang="en-US" dirty="0" err="1" smtClean="0"/>
              <a:t>también</a:t>
            </a:r>
            <a:r>
              <a:rPr lang="en-US" dirty="0" smtClean="0"/>
              <a:t> </a:t>
            </a:r>
            <a:r>
              <a:rPr lang="en-US" dirty="0" err="1" smtClean="0"/>
              <a:t>permiten</a:t>
            </a:r>
            <a:r>
              <a:rPr lang="en-US" dirty="0" smtClean="0"/>
              <a:t> </a:t>
            </a:r>
            <a:r>
              <a:rPr lang="en-US" dirty="0" err="1" smtClean="0"/>
              <a:t>definir</a:t>
            </a:r>
            <a:r>
              <a:rPr lang="en-US" dirty="0" smtClean="0"/>
              <a:t> customs </a:t>
            </a:r>
            <a:r>
              <a:rPr lang="en-US" dirty="0" err="1" smtClean="0"/>
              <a:t>tanto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XAML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código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904" y="2188026"/>
            <a:ext cx="2421173" cy="441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3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</a:t>
            </a:r>
            <a:r>
              <a:rPr lang="en-US" dirty="0" err="1" smtClean="0"/>
              <a:t>Celdas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Built-in</a:t>
            </a:r>
          </a:p>
          <a:p>
            <a:pPr lvl="1"/>
            <a:r>
              <a:rPr lang="en-US" dirty="0" err="1" smtClean="0"/>
              <a:t>TextCell</a:t>
            </a:r>
            <a:endParaRPr lang="en-US" dirty="0" smtClean="0"/>
          </a:p>
          <a:p>
            <a:pPr lvl="1"/>
            <a:r>
              <a:rPr lang="en-US" dirty="0" err="1" smtClean="0"/>
              <a:t>ImageCell</a:t>
            </a:r>
            <a:endParaRPr lang="en-US" dirty="0" smtClean="0"/>
          </a:p>
          <a:p>
            <a:r>
              <a:rPr lang="en-US" dirty="0" smtClean="0"/>
              <a:t>Custom Cells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524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 : Built in Cells - </a:t>
            </a:r>
            <a:r>
              <a:rPr lang="en-US" dirty="0" err="1" smtClean="0"/>
              <a:t>TextCell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4002090" cy="3124201"/>
          </a:xfrm>
        </p:spPr>
        <p:txBody>
          <a:bodyPr/>
          <a:lstStyle/>
          <a:p>
            <a:r>
              <a:rPr lang="en-US" dirty="0" err="1" smtClean="0"/>
              <a:t>TextCell</a:t>
            </a:r>
            <a:endParaRPr lang="en-US" dirty="0" smtClean="0"/>
          </a:p>
          <a:p>
            <a:pPr lvl="1"/>
            <a:r>
              <a:rPr lang="en-US" dirty="0" smtClean="0"/>
              <a:t>Para </a:t>
            </a:r>
            <a:r>
              <a:rPr lang="en-US" dirty="0" err="1" smtClean="0"/>
              <a:t>mostrar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r>
              <a:rPr lang="en-US" dirty="0" smtClean="0"/>
              <a:t> simple</a:t>
            </a:r>
          </a:p>
          <a:p>
            <a:pPr lvl="1"/>
            <a:r>
              <a:rPr lang="en-US" dirty="0" err="1" smtClean="0"/>
              <a:t>Opcionalmente</a:t>
            </a:r>
            <a:r>
              <a:rPr lang="en-US" dirty="0" smtClean="0"/>
              <a:t>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contener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segunda</a:t>
            </a:r>
            <a:r>
              <a:rPr lang="en-US" dirty="0" smtClean="0"/>
              <a:t> </a:t>
            </a:r>
            <a:r>
              <a:rPr lang="en-US" dirty="0" err="1" smtClean="0"/>
              <a:t>linea</a:t>
            </a:r>
            <a:r>
              <a:rPr lang="en-US" dirty="0" smtClean="0"/>
              <a:t> de </a:t>
            </a:r>
            <a:r>
              <a:rPr lang="en-US" dirty="0" err="1" smtClean="0"/>
              <a:t>detalle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texto</a:t>
            </a:r>
            <a:endParaRPr lang="en-US" dirty="0" smtClean="0"/>
          </a:p>
          <a:p>
            <a:pPr lvl="1"/>
            <a:r>
              <a:rPr lang="en-US" dirty="0" smtClean="0"/>
              <a:t>El color de ambos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alterado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713" y="2438399"/>
            <a:ext cx="6513287" cy="390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6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Built in Cells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ImageCell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5221290" cy="3124201"/>
          </a:xfrm>
        </p:spPr>
        <p:txBody>
          <a:bodyPr/>
          <a:lstStyle/>
          <a:p>
            <a:r>
              <a:rPr lang="en-US" dirty="0" err="1" smtClean="0"/>
              <a:t>Muestra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imagen al </a:t>
            </a:r>
            <a:r>
              <a:rPr lang="en-US" dirty="0" err="1" smtClean="0"/>
              <a:t>lado</a:t>
            </a:r>
            <a:r>
              <a:rPr lang="en-US" dirty="0" smtClean="0"/>
              <a:t> del </a:t>
            </a:r>
            <a:r>
              <a:rPr lang="en-US" dirty="0" err="1" smtClean="0"/>
              <a:t>texto</a:t>
            </a:r>
            <a:r>
              <a:rPr lang="en-US" dirty="0" smtClean="0"/>
              <a:t>, </a:t>
            </a:r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contener</a:t>
            </a:r>
            <a:r>
              <a:rPr lang="en-US" dirty="0" smtClean="0"/>
              <a:t> un </a:t>
            </a:r>
            <a:r>
              <a:rPr lang="en-US" dirty="0" err="1" smtClean="0"/>
              <a:t>texto</a:t>
            </a:r>
            <a:r>
              <a:rPr lang="en-US" dirty="0" smtClean="0"/>
              <a:t> de </a:t>
            </a:r>
            <a:r>
              <a:rPr lang="en-US" dirty="0" err="1" smtClean="0"/>
              <a:t>detalle</a:t>
            </a:r>
            <a:r>
              <a:rPr lang="en-US" dirty="0" smtClean="0"/>
              <a:t> al </a:t>
            </a:r>
            <a:r>
              <a:rPr lang="en-US" dirty="0" err="1" smtClean="0"/>
              <a:t>igual</a:t>
            </a:r>
            <a:r>
              <a:rPr lang="en-US" dirty="0" smtClean="0"/>
              <a:t> que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TextCell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742" y="2209799"/>
            <a:ext cx="2436801" cy="429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42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Custom Cells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4785861" cy="3124201"/>
          </a:xfrm>
        </p:spPr>
        <p:txBody>
          <a:bodyPr/>
          <a:lstStyle/>
          <a:p>
            <a:r>
              <a:rPr lang="en-US" dirty="0" err="1" smtClean="0"/>
              <a:t>Cuando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de </a:t>
            </a:r>
            <a:r>
              <a:rPr lang="en-US" dirty="0" err="1" smtClean="0"/>
              <a:t>celdas</a:t>
            </a:r>
            <a:r>
              <a:rPr lang="en-US" dirty="0" smtClean="0"/>
              <a:t> pre-</a:t>
            </a:r>
            <a:r>
              <a:rPr lang="en-US" dirty="0" err="1" smtClean="0"/>
              <a:t>establecidos</a:t>
            </a:r>
            <a:r>
              <a:rPr lang="en-US" dirty="0" smtClean="0"/>
              <a:t> no </a:t>
            </a:r>
            <a:r>
              <a:rPr lang="en-US" dirty="0" err="1" smtClean="0"/>
              <a:t>cumplen</a:t>
            </a:r>
            <a:r>
              <a:rPr lang="en-US" dirty="0" smtClean="0"/>
              <a:t> con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requerido</a:t>
            </a:r>
            <a:r>
              <a:rPr lang="en-US" dirty="0" smtClean="0"/>
              <a:t> </a:t>
            </a:r>
            <a:r>
              <a:rPr lang="en-US" dirty="0" err="1" smtClean="0"/>
              <a:t>Xamarin.Forms</a:t>
            </a:r>
            <a:r>
              <a:rPr lang="en-US" dirty="0" smtClean="0"/>
              <a:t>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crear</a:t>
            </a:r>
            <a:r>
              <a:rPr lang="en-US" dirty="0" smtClean="0"/>
              <a:t> </a:t>
            </a:r>
            <a:r>
              <a:rPr lang="en-US" dirty="0" err="1" smtClean="0"/>
              <a:t>diseños</a:t>
            </a:r>
            <a:r>
              <a:rPr lang="en-US" dirty="0" smtClean="0"/>
              <a:t> </a:t>
            </a:r>
            <a:r>
              <a:rPr lang="en-US" dirty="0" err="1" smtClean="0"/>
              <a:t>propios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667" y="2666999"/>
            <a:ext cx="5188857" cy="311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3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ListViews</a:t>
            </a:r>
            <a:r>
              <a:rPr lang="en-US" dirty="0" smtClean="0"/>
              <a:t>: 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4698776" cy="3124201"/>
          </a:xfrm>
        </p:spPr>
        <p:txBody>
          <a:bodyPr/>
          <a:lstStyle/>
          <a:p>
            <a:r>
              <a:rPr lang="en-US" dirty="0" err="1" smtClean="0"/>
              <a:t>ItemsSource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La data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agregada</a:t>
            </a:r>
            <a:r>
              <a:rPr lang="en-US" dirty="0" smtClean="0"/>
              <a:t> a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ListViews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dirty="0" err="1" smtClean="0"/>
              <a:t>ItemsSource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mismos</a:t>
            </a:r>
            <a:endParaRPr lang="en-US" dirty="0" smtClean="0"/>
          </a:p>
          <a:p>
            <a:pPr lvl="1"/>
            <a:r>
              <a:rPr lang="en-US" dirty="0" err="1" smtClean="0"/>
              <a:t>Acepta</a:t>
            </a:r>
            <a:r>
              <a:rPr lang="en-US" dirty="0" smtClean="0"/>
              <a:t> </a:t>
            </a:r>
            <a:r>
              <a:rPr lang="en-US" dirty="0" err="1" smtClean="0"/>
              <a:t>cualquier</a:t>
            </a:r>
            <a:r>
              <a:rPr lang="en-US" dirty="0" smtClean="0"/>
              <a:t> </a:t>
            </a:r>
            <a:r>
              <a:rPr lang="en-US" dirty="0" err="1" smtClean="0"/>
              <a:t>colleción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 de </a:t>
            </a:r>
            <a:r>
              <a:rPr lang="en-US" dirty="0" err="1" smtClean="0"/>
              <a:t>tipo</a:t>
            </a:r>
            <a:r>
              <a:rPr lang="en-US" dirty="0" smtClean="0"/>
              <a:t> </a:t>
            </a:r>
            <a:r>
              <a:rPr lang="en-US" dirty="0" err="1" smtClean="0"/>
              <a:t>IEnumerable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1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1029</TotalTime>
  <Words>355</Words>
  <Application>Microsoft Macintosh PowerPoint</Application>
  <PresentationFormat>Widescreen</PresentationFormat>
  <Paragraphs>50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Corbel</vt:lpstr>
      <vt:lpstr>Mangal</vt:lpstr>
      <vt:lpstr>Arial</vt:lpstr>
      <vt:lpstr>Parallax</vt:lpstr>
      <vt:lpstr>Xamarin.Forms</vt:lpstr>
      <vt:lpstr>ListViews</vt:lpstr>
      <vt:lpstr>ListViews </vt:lpstr>
      <vt:lpstr>ListViews: Elementos</vt:lpstr>
      <vt:lpstr>ListViews: Celdas</vt:lpstr>
      <vt:lpstr>ListViews : Built in Cells - TextCell</vt:lpstr>
      <vt:lpstr>ListViews: Built in Cells – ImageCell</vt:lpstr>
      <vt:lpstr>ListViews: Custom Cells</vt:lpstr>
      <vt:lpstr>ListViews: Data Sources</vt:lpstr>
      <vt:lpstr>ListViews: Interacción</vt:lpstr>
      <vt:lpstr>ListViews : Selección</vt:lpstr>
      <vt:lpstr>ListViews: ContextActions</vt:lpstr>
      <vt:lpstr>¿Preguntas?</vt:lpstr>
      <vt:lpstr>¡Gracias!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Xamarin.Forms</dc:title>
  <dc:creator>Starlin Gonzalez</dc:creator>
  <cp:lastModifiedBy>Starlin Gonzalez</cp:lastModifiedBy>
  <cp:revision>9</cp:revision>
  <dcterms:created xsi:type="dcterms:W3CDTF">2017-05-04T18:55:37Z</dcterms:created>
  <dcterms:modified xsi:type="dcterms:W3CDTF">2017-05-05T12:05:37Z</dcterms:modified>
</cp:coreProperties>
</file>

<file path=docProps/thumbnail.jpeg>
</file>